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80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3" r:id="rId13"/>
    <p:sldId id="281" r:id="rId14"/>
    <p:sldId id="284" r:id="rId15"/>
    <p:sldId id="285" r:id="rId16"/>
    <p:sldId id="302" r:id="rId17"/>
    <p:sldId id="286" r:id="rId18"/>
    <p:sldId id="287" r:id="rId19"/>
    <p:sldId id="288" r:id="rId20"/>
    <p:sldId id="289" r:id="rId21"/>
    <p:sldId id="294" r:id="rId22"/>
    <p:sldId id="295" r:id="rId23"/>
    <p:sldId id="296" r:id="rId24"/>
    <p:sldId id="297" r:id="rId25"/>
    <p:sldId id="298" r:id="rId26"/>
    <p:sldId id="300" r:id="rId27"/>
    <p:sldId id="342" r:id="rId28"/>
    <p:sldId id="344" r:id="rId29"/>
    <p:sldId id="345" r:id="rId30"/>
    <p:sldId id="346" r:id="rId31"/>
    <p:sldId id="347" r:id="rId32"/>
    <p:sldId id="348" r:id="rId33"/>
    <p:sldId id="343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49" r:id="rId44"/>
    <p:sldId id="351" r:id="rId45"/>
    <p:sldId id="312" r:id="rId46"/>
    <p:sldId id="313" r:id="rId47"/>
    <p:sldId id="314" r:id="rId48"/>
    <p:sldId id="315" r:id="rId49"/>
    <p:sldId id="350" r:id="rId50"/>
    <p:sldId id="316" r:id="rId51"/>
    <p:sldId id="317" r:id="rId52"/>
    <p:sldId id="318" r:id="rId53"/>
    <p:sldId id="334" r:id="rId54"/>
    <p:sldId id="333" r:id="rId55"/>
    <p:sldId id="319" r:id="rId56"/>
    <p:sldId id="320" r:id="rId57"/>
    <p:sldId id="321" r:id="rId58"/>
    <p:sldId id="322" r:id="rId59"/>
    <p:sldId id="357" r:id="rId60"/>
    <p:sldId id="358" r:id="rId61"/>
    <p:sldId id="359" r:id="rId62"/>
    <p:sldId id="360" r:id="rId63"/>
    <p:sldId id="361" r:id="rId64"/>
    <p:sldId id="362" r:id="rId65"/>
    <p:sldId id="3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356"/>
    <p:restoredTop sz="91465"/>
  </p:normalViewPr>
  <p:slideViewPr>
    <p:cSldViewPr snapToGrid="0" snapToObjects="1">
      <p:cViewPr varScale="1">
        <p:scale>
          <a:sx n="140" d="100"/>
          <a:sy n="140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0391" y="228995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57"/>
          <a:stretch/>
        </p:blipFill>
        <p:spPr>
          <a:xfrm>
            <a:off x="10995202" y="717784"/>
            <a:ext cx="1084735" cy="60777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80391" y="374784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80391" y="83207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338" y="1022835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338" y="2494178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338" y="3948462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2017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77BA6A9-D79A-0D46-A444-849B179100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0391" y="520572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7358E-3490-1A48-B0B0-09905A9FF194}"/>
              </a:ext>
            </a:extLst>
          </p:cNvPr>
          <p:cNvSpPr txBox="1"/>
          <p:nvPr/>
        </p:nvSpPr>
        <p:spPr>
          <a:xfrm>
            <a:off x="175338" y="5406347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8846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7260</TotalTime>
  <Words>2195</Words>
  <Application>Microsoft Macintosh PowerPoint</Application>
  <PresentationFormat>Widescreen</PresentationFormat>
  <Paragraphs>534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Class Survey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274</cp:revision>
  <dcterms:created xsi:type="dcterms:W3CDTF">2016-02-27T11:20:31Z</dcterms:created>
  <dcterms:modified xsi:type="dcterms:W3CDTF">2018-02-21T17:39:15Z</dcterms:modified>
</cp:coreProperties>
</file>